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9" r:id="rId7"/>
    <p:sldId id="261" r:id="rId8"/>
    <p:sldId id="270" r:id="rId9"/>
    <p:sldId id="262" r:id="rId10"/>
    <p:sldId id="271" r:id="rId11"/>
    <p:sldId id="263" r:id="rId12"/>
    <p:sldId id="272" r:id="rId13"/>
    <p:sldId id="264" r:id="rId14"/>
    <p:sldId id="273" r:id="rId15"/>
    <p:sldId id="274" r:id="rId16"/>
    <p:sldId id="265" r:id="rId17"/>
    <p:sldId id="275" r:id="rId18"/>
    <p:sldId id="266" r:id="rId19"/>
    <p:sldId id="276" r:id="rId20"/>
    <p:sldId id="267" r:id="rId21"/>
    <p:sldId id="26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12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514B7-A6E5-3147-B3F2-B42A67E78476}" type="datetimeFigureOut">
              <a:rPr lang="en-US" smtClean="0"/>
              <a:t>3/21/16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60BC9-E20F-1E4E-9C02-91D0E97CC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7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60BC9-E20F-1E4E-9C02-91D0E97CCB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witchzoo.com/games/buildabiome.ht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Up: 3/22/2016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What is one biome that you researched before break?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67985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7833" cy="2371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286" y="0"/>
            <a:ext cx="5150882" cy="3392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8058"/>
            <a:ext cx="6682014" cy="37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72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Tundra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361" y="2213430"/>
            <a:ext cx="8275639" cy="4517570"/>
          </a:xfrm>
        </p:spPr>
        <p:txBody>
          <a:bodyPr>
            <a:normAutofit/>
          </a:bodyPr>
          <a:lstStyle/>
          <a:p>
            <a:r>
              <a:rPr lang="en-US" dirty="0"/>
              <a:t>Extremely cold climate</a:t>
            </a:r>
          </a:p>
          <a:p>
            <a:r>
              <a:rPr lang="en-US" dirty="0"/>
              <a:t>Low biotic diversity</a:t>
            </a:r>
          </a:p>
          <a:p>
            <a:r>
              <a:rPr lang="en-US" dirty="0"/>
              <a:t>Simple vegetation structure</a:t>
            </a:r>
          </a:p>
          <a:p>
            <a:r>
              <a:rPr lang="en-US" dirty="0"/>
              <a:t>Limitation of drainage</a:t>
            </a:r>
          </a:p>
          <a:p>
            <a:r>
              <a:rPr lang="en-US" dirty="0"/>
              <a:t>Short season of growth and reproduction</a:t>
            </a:r>
          </a:p>
          <a:p>
            <a:r>
              <a:rPr lang="en-US" dirty="0"/>
              <a:t>Energy and nutrients in the form of dead organic material</a:t>
            </a:r>
          </a:p>
          <a:p>
            <a:r>
              <a:rPr lang="en-US" dirty="0"/>
              <a:t>Large population oscillations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461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81288" cy="3360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312" y="453572"/>
            <a:ext cx="4728688" cy="2558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71" y="3360966"/>
            <a:ext cx="5159829" cy="3478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375" y="4245429"/>
            <a:ext cx="2625795" cy="174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90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Desert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361" y="2286000"/>
            <a:ext cx="7945439" cy="4445000"/>
          </a:xfrm>
        </p:spPr>
        <p:txBody>
          <a:bodyPr/>
          <a:lstStyle/>
          <a:p>
            <a:r>
              <a:rPr lang="en-US" dirty="0" smtClean="0"/>
              <a:t>Cover 1/5 of the Earth’s surface</a:t>
            </a:r>
          </a:p>
          <a:p>
            <a:r>
              <a:rPr lang="en-US" dirty="0"/>
              <a:t>L</a:t>
            </a:r>
            <a:r>
              <a:rPr lang="en-US" dirty="0" smtClean="0"/>
              <a:t>ess </a:t>
            </a:r>
            <a:r>
              <a:rPr lang="en-US" dirty="0"/>
              <a:t>than </a:t>
            </a:r>
            <a:r>
              <a:rPr lang="en-US" dirty="0" smtClean="0"/>
              <a:t>20 inches of rainfall yearly </a:t>
            </a:r>
          </a:p>
          <a:p>
            <a:r>
              <a:rPr lang="en-US" dirty="0"/>
              <a:t>S</a:t>
            </a:r>
            <a:r>
              <a:rPr lang="en-US" dirty="0" smtClean="0"/>
              <a:t>pecialized plants and animals</a:t>
            </a:r>
          </a:p>
          <a:p>
            <a:r>
              <a:rPr lang="en-US" dirty="0" smtClean="0"/>
              <a:t> Disturbances such as fires, extreme wind,</a:t>
            </a:r>
            <a:r>
              <a:rPr lang="en-US" dirty="0"/>
              <a:t> </a:t>
            </a:r>
            <a:r>
              <a:rPr lang="en-US" dirty="0" smtClean="0"/>
              <a:t>and flooding occur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940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96191" cy="3447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120" y="74128"/>
            <a:ext cx="4382880" cy="2649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311" y="2723966"/>
            <a:ext cx="6263689" cy="413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97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7513" cy="35922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120" y="473271"/>
            <a:ext cx="4382880" cy="26498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72" y="3882569"/>
            <a:ext cx="2451919" cy="168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834" y="4898571"/>
            <a:ext cx="2612572" cy="1959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795" y="3882571"/>
            <a:ext cx="2632608" cy="1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6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Temperate Grasslands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770094"/>
            <a:ext cx="7662864" cy="3706906"/>
          </a:xfrm>
        </p:spPr>
        <p:txBody>
          <a:bodyPr/>
          <a:lstStyle/>
          <a:p>
            <a:r>
              <a:rPr lang="en-US" dirty="0" smtClean="0"/>
              <a:t>Characterized </a:t>
            </a:r>
            <a:r>
              <a:rPr lang="en-US" dirty="0"/>
              <a:t>as having grasses as the dominant </a:t>
            </a:r>
            <a:r>
              <a:rPr lang="en-US" dirty="0" smtClean="0"/>
              <a:t>vegetation</a:t>
            </a:r>
          </a:p>
          <a:p>
            <a:r>
              <a:rPr lang="en-US" dirty="0"/>
              <a:t>Trees and large shrubs are </a:t>
            </a:r>
            <a:r>
              <a:rPr lang="en-US" dirty="0" smtClean="0"/>
              <a:t>absent</a:t>
            </a:r>
          </a:p>
          <a:p>
            <a:r>
              <a:rPr lang="en-US" dirty="0"/>
              <a:t>hot summers and cold </a:t>
            </a:r>
            <a:r>
              <a:rPr lang="en-US" dirty="0" smtClean="0"/>
              <a:t>winters</a:t>
            </a:r>
          </a:p>
          <a:p>
            <a:r>
              <a:rPr lang="en-US" dirty="0"/>
              <a:t>Rainfall is </a:t>
            </a:r>
            <a:r>
              <a:rPr lang="en-US" dirty="0" smtClean="0"/>
              <a:t>moderate</a:t>
            </a:r>
          </a:p>
          <a:p>
            <a:r>
              <a:rPr lang="en-US" dirty="0"/>
              <a:t>The soil </a:t>
            </a:r>
            <a:r>
              <a:rPr lang="en-US" dirty="0" smtClean="0"/>
              <a:t>is </a:t>
            </a:r>
            <a:r>
              <a:rPr lang="en-US" dirty="0"/>
              <a:t>deep and dark, with fertile upper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080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383314" cy="3287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7729"/>
            <a:ext cx="4610100" cy="280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742" y="1"/>
            <a:ext cx="2293257" cy="17458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314" y="2872013"/>
            <a:ext cx="2936318" cy="1953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555" y="4825999"/>
            <a:ext cx="2502153" cy="1703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1999" y="815107"/>
            <a:ext cx="1799772" cy="25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62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Temperate Deciduous Forests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Well-defined seasons with a distinct </a:t>
            </a:r>
            <a:r>
              <a:rPr lang="en-US" dirty="0" smtClean="0"/>
              <a:t>winter</a:t>
            </a:r>
          </a:p>
          <a:p>
            <a:r>
              <a:rPr lang="en-US" dirty="0" smtClean="0"/>
              <a:t>Temperature ranges from -22 – 86 F </a:t>
            </a:r>
          </a:p>
          <a:p>
            <a:r>
              <a:rPr lang="en-US" dirty="0" smtClean="0"/>
              <a:t>30-60 inches of precipitation </a:t>
            </a:r>
            <a:r>
              <a:rPr lang="en-US" dirty="0"/>
              <a:t>distributed evenly throughout the </a:t>
            </a:r>
            <a:r>
              <a:rPr lang="en-US" dirty="0" smtClean="0"/>
              <a:t>year</a:t>
            </a:r>
          </a:p>
          <a:p>
            <a:r>
              <a:rPr lang="en-US" dirty="0"/>
              <a:t>4-6 frost-free months distinguish temperate forests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882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048" y="-1"/>
            <a:ext cx="5200952" cy="3120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580570"/>
            <a:ext cx="4762500" cy="2298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51300"/>
            <a:ext cx="4610100" cy="2806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191" y="3120570"/>
            <a:ext cx="4547808" cy="34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13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Biomes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09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21 at 7.24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6" y="344714"/>
            <a:ext cx="7509979" cy="613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83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Lets Build Biomes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http://switchzoo.com/games/</a:t>
            </a:r>
            <a:r>
              <a:rPr lang="en-US" dirty="0" smtClean="0">
                <a:hlinkClick r:id="rId2"/>
              </a:rPr>
              <a:t>buildabiome.htm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3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Explain what a biome is and explain what the major biomes are with 80% accuracy utilizing class materials. </a:t>
            </a:r>
          </a:p>
          <a:p>
            <a:r>
              <a:rPr lang="en-US" sz="2800" dirty="0" smtClean="0"/>
              <a:t>Recognize plants and animals that are found in each biome with 80% accuracy utilizing class materials.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764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Biome?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Biomes are regions of the world with similar climate (weather, temperature) animals and </a:t>
            </a:r>
            <a:r>
              <a:rPr lang="en-US" dirty="0" smtClean="0"/>
              <a:t>plants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270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 Rainforest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70" y="2249714"/>
            <a:ext cx="8817429" cy="4408715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reatest </a:t>
            </a:r>
            <a:r>
              <a:rPr lang="en-US" dirty="0"/>
              <a:t>diversity of </a:t>
            </a:r>
            <a:r>
              <a:rPr lang="en-US" dirty="0" smtClean="0"/>
              <a:t>species</a:t>
            </a:r>
          </a:p>
          <a:p>
            <a:r>
              <a:rPr lang="en-US" dirty="0"/>
              <a:t>O</a:t>
            </a:r>
            <a:r>
              <a:rPr lang="en-US" dirty="0" smtClean="0"/>
              <a:t>ccur </a:t>
            </a:r>
            <a:r>
              <a:rPr lang="en-US" dirty="0"/>
              <a:t>near the </a:t>
            </a:r>
            <a:r>
              <a:rPr lang="en-US" dirty="0" smtClean="0"/>
              <a:t>equator</a:t>
            </a:r>
          </a:p>
          <a:p>
            <a:r>
              <a:rPr lang="en-US" dirty="0"/>
              <a:t>D</a:t>
            </a:r>
            <a:r>
              <a:rPr lang="en-US" dirty="0" smtClean="0"/>
              <a:t>istinct </a:t>
            </a:r>
            <a:r>
              <a:rPr lang="en-US" dirty="0"/>
              <a:t>seasonality: winter is absent, and only two seasons are present (rainy and dry</a:t>
            </a:r>
            <a:r>
              <a:rPr lang="en-US" dirty="0" smtClean="0"/>
              <a:t>)</a:t>
            </a:r>
          </a:p>
          <a:p>
            <a:r>
              <a:rPr lang="en-US" dirty="0"/>
              <a:t>The length of daylight is 12 hours and varies </a:t>
            </a:r>
            <a:r>
              <a:rPr lang="en-US" dirty="0" smtClean="0"/>
              <a:t>little</a:t>
            </a:r>
          </a:p>
          <a:p>
            <a:r>
              <a:rPr lang="en-US" dirty="0" smtClean="0"/>
              <a:t>Average temperature is 68-7 F with little change throughout the year</a:t>
            </a:r>
          </a:p>
          <a:p>
            <a:r>
              <a:rPr lang="en-US" dirty="0" smtClean="0"/>
              <a:t>79 inches of rainfall evenly distributed throughout the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932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466454"/>
            <a:ext cx="4610100" cy="280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7205"/>
            <a:ext cx="4323443" cy="3238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286" y="3472543"/>
            <a:ext cx="63500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55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Savanna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449286"/>
            <a:ext cx="7662864" cy="4535714"/>
          </a:xfrm>
        </p:spPr>
        <p:txBody>
          <a:bodyPr>
            <a:normAutofit/>
          </a:bodyPr>
          <a:lstStyle/>
          <a:p>
            <a:r>
              <a:rPr lang="en-US" dirty="0" smtClean="0"/>
              <a:t>A grassland </a:t>
            </a:r>
            <a:r>
              <a:rPr lang="en-US" dirty="0"/>
              <a:t>with scattered individual </a:t>
            </a:r>
            <a:r>
              <a:rPr lang="en-US" dirty="0" smtClean="0"/>
              <a:t>trees</a:t>
            </a:r>
          </a:p>
          <a:p>
            <a:r>
              <a:rPr lang="en-US" dirty="0" smtClean="0"/>
              <a:t>Cover about ½ the surface of Africa</a:t>
            </a:r>
          </a:p>
          <a:p>
            <a:r>
              <a:rPr lang="en-US" dirty="0"/>
              <a:t>A</a:t>
            </a:r>
            <a:r>
              <a:rPr lang="en-US" dirty="0" smtClean="0"/>
              <a:t>lways </a:t>
            </a:r>
            <a:r>
              <a:rPr lang="en-US" dirty="0"/>
              <a:t>found in warm or hot climates where the annual rainfall is from about </a:t>
            </a:r>
            <a:r>
              <a:rPr lang="en-US" dirty="0" smtClean="0"/>
              <a:t>20</a:t>
            </a:r>
            <a:r>
              <a:rPr lang="en-US" dirty="0"/>
              <a:t>-50 </a:t>
            </a:r>
            <a:r>
              <a:rPr lang="en-US" dirty="0" smtClean="0"/>
              <a:t>inches </a:t>
            </a:r>
            <a:r>
              <a:rPr lang="en-US" dirty="0"/>
              <a:t>per </a:t>
            </a:r>
            <a:r>
              <a:rPr lang="en-US" dirty="0" smtClean="0"/>
              <a:t>year</a:t>
            </a:r>
          </a:p>
          <a:p>
            <a:r>
              <a:rPr lang="en-US" dirty="0"/>
              <a:t>C</a:t>
            </a:r>
            <a:r>
              <a:rPr lang="en-US" dirty="0" smtClean="0"/>
              <a:t>rucial </a:t>
            </a:r>
            <a:r>
              <a:rPr lang="en-US" dirty="0"/>
              <a:t>that the rainfall </a:t>
            </a:r>
            <a:r>
              <a:rPr lang="en-US" dirty="0" smtClean="0"/>
              <a:t>occurs in 6-8t </a:t>
            </a:r>
            <a:r>
              <a:rPr lang="en-US" dirty="0"/>
              <a:t>months of the year, followed by a long period of </a:t>
            </a:r>
            <a:r>
              <a:rPr lang="en-US" dirty="0" smtClean="0"/>
              <a:t>drought</a:t>
            </a:r>
          </a:p>
          <a:p>
            <a:r>
              <a:rPr lang="en-US" dirty="0"/>
              <a:t>Annual fires then maintain the area as a </a:t>
            </a:r>
            <a:r>
              <a:rPr lang="en-US" dirty="0" smtClean="0"/>
              <a:t>savanna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746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714" y="4154714"/>
            <a:ext cx="4829680" cy="2231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671" y="3311032"/>
            <a:ext cx="5256901" cy="3673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263760" cy="379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34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Taiga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485572"/>
            <a:ext cx="7662864" cy="4372428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argest </a:t>
            </a:r>
            <a:r>
              <a:rPr lang="en-US" dirty="0"/>
              <a:t>biome in the </a:t>
            </a:r>
            <a:r>
              <a:rPr lang="en-US" dirty="0" smtClean="0"/>
              <a:t>world</a:t>
            </a:r>
          </a:p>
          <a:p>
            <a:r>
              <a:rPr lang="en-US" dirty="0"/>
              <a:t>The winters in the taiga are very cold with only </a:t>
            </a:r>
            <a:r>
              <a:rPr lang="en-US" dirty="0" smtClean="0"/>
              <a:t>snowfall</a:t>
            </a:r>
          </a:p>
          <a:p>
            <a:r>
              <a:rPr lang="en-US" dirty="0"/>
              <a:t>S</a:t>
            </a:r>
            <a:r>
              <a:rPr lang="en-US" dirty="0" smtClean="0"/>
              <a:t>ummers </a:t>
            </a:r>
            <a:r>
              <a:rPr lang="en-US" dirty="0"/>
              <a:t>are warm, rainy, and </a:t>
            </a:r>
            <a:r>
              <a:rPr lang="en-US" dirty="0" smtClean="0"/>
              <a:t>humid</a:t>
            </a:r>
          </a:p>
          <a:p>
            <a:r>
              <a:rPr lang="en-US" dirty="0"/>
              <a:t>W</a:t>
            </a:r>
            <a:r>
              <a:rPr lang="en-US" dirty="0" smtClean="0"/>
              <a:t>inter temperatures </a:t>
            </a:r>
            <a:r>
              <a:rPr lang="en-US" dirty="0"/>
              <a:t>range </a:t>
            </a:r>
            <a:r>
              <a:rPr lang="en-US" dirty="0" smtClean="0"/>
              <a:t>from -</a:t>
            </a:r>
            <a:r>
              <a:rPr lang="en-US" dirty="0"/>
              <a:t>65 to 30° </a:t>
            </a:r>
            <a:r>
              <a:rPr lang="en-US" dirty="0" smtClean="0"/>
              <a:t>F</a:t>
            </a:r>
          </a:p>
          <a:p>
            <a:r>
              <a:rPr lang="en-US" dirty="0"/>
              <a:t>S</a:t>
            </a:r>
            <a:r>
              <a:rPr lang="en-US" dirty="0" smtClean="0"/>
              <a:t>ummer temperatures gets </a:t>
            </a:r>
            <a:r>
              <a:rPr lang="en-US" dirty="0"/>
              <a:t>as low as </a:t>
            </a:r>
            <a:r>
              <a:rPr lang="en-US" dirty="0" smtClean="0"/>
              <a:t>20 and up to 70</a:t>
            </a:r>
            <a:r>
              <a:rPr lang="en-US" dirty="0"/>
              <a:t>° </a:t>
            </a:r>
            <a:r>
              <a:rPr lang="en-US" dirty="0" smtClean="0"/>
              <a:t>F</a:t>
            </a:r>
          </a:p>
          <a:p>
            <a:pPr lvl="1"/>
            <a:r>
              <a:rPr lang="en-US" dirty="0" smtClean="0"/>
              <a:t>Very short (50-100 frost free days)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876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116</TotalTime>
  <Words>414</Words>
  <Application>Microsoft Macintosh PowerPoint</Application>
  <PresentationFormat>On-screen Show (4:3)</PresentationFormat>
  <Paragraphs>55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Genesis</vt:lpstr>
      <vt:lpstr>Warm Up: 3/22/2016</vt:lpstr>
      <vt:lpstr>Biomes </vt:lpstr>
      <vt:lpstr>Objectives</vt:lpstr>
      <vt:lpstr>What is a Biome? </vt:lpstr>
      <vt:lpstr>Tropical Rainforest</vt:lpstr>
      <vt:lpstr>PowerPoint Presentation</vt:lpstr>
      <vt:lpstr>Savanna </vt:lpstr>
      <vt:lpstr>PowerPoint Presentation</vt:lpstr>
      <vt:lpstr>Taiga</vt:lpstr>
      <vt:lpstr>PowerPoint Presentation</vt:lpstr>
      <vt:lpstr>Tundra</vt:lpstr>
      <vt:lpstr>PowerPoint Presentation</vt:lpstr>
      <vt:lpstr>Desert</vt:lpstr>
      <vt:lpstr>PowerPoint Presentation</vt:lpstr>
      <vt:lpstr>PowerPoint Presentation</vt:lpstr>
      <vt:lpstr>Temperate Grasslands</vt:lpstr>
      <vt:lpstr>PowerPoint Presentation</vt:lpstr>
      <vt:lpstr>Temperate Deciduous Forests</vt:lpstr>
      <vt:lpstr>PowerPoint Presentation</vt:lpstr>
      <vt:lpstr>PowerPoint Presentation</vt:lpstr>
      <vt:lpstr>Lets Build Biomes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 Up: 3/22/2016</dc:title>
  <dc:creator>Caitlin Frizzell</dc:creator>
  <cp:lastModifiedBy>Caitlin Frizzell</cp:lastModifiedBy>
  <cp:revision>11</cp:revision>
  <dcterms:created xsi:type="dcterms:W3CDTF">2016-03-22T01:47:50Z</dcterms:created>
  <dcterms:modified xsi:type="dcterms:W3CDTF">2016-03-22T03:44:44Z</dcterms:modified>
</cp:coreProperties>
</file>